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5E4C-DB0A-411D-B20F-93EB970BB4BC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E8D3BC7-80AB-429B-A703-073804E61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2734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5E4C-DB0A-411D-B20F-93EB970BB4BC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E8D3BC7-80AB-429B-A703-073804E61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1016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5E4C-DB0A-411D-B20F-93EB970BB4BC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E8D3BC7-80AB-429B-A703-073804E613D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0069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5E4C-DB0A-411D-B20F-93EB970BB4BC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8D3BC7-80AB-429B-A703-073804E61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9165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5E4C-DB0A-411D-B20F-93EB970BB4BC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8D3BC7-80AB-429B-A703-073804E613DB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06524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5E4C-DB0A-411D-B20F-93EB970BB4BC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8D3BC7-80AB-429B-A703-073804E61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5261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5E4C-DB0A-411D-B20F-93EB970BB4BC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3BC7-80AB-429B-A703-073804E61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0744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5E4C-DB0A-411D-B20F-93EB970BB4BC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3BC7-80AB-429B-A703-073804E61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847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5E4C-DB0A-411D-B20F-93EB970BB4BC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3BC7-80AB-429B-A703-073804E61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696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5E4C-DB0A-411D-B20F-93EB970BB4BC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E8D3BC7-80AB-429B-A703-073804E61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3042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5E4C-DB0A-411D-B20F-93EB970BB4BC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E8D3BC7-80AB-429B-A703-073804E61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368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5E4C-DB0A-411D-B20F-93EB970BB4BC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E8D3BC7-80AB-429B-A703-073804E61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901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5E4C-DB0A-411D-B20F-93EB970BB4BC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3BC7-80AB-429B-A703-073804E61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206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5E4C-DB0A-411D-B20F-93EB970BB4BC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3BC7-80AB-429B-A703-073804E61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624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5E4C-DB0A-411D-B20F-93EB970BB4BC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3BC7-80AB-429B-A703-073804E61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967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5E4C-DB0A-411D-B20F-93EB970BB4BC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8D3BC7-80AB-429B-A703-073804E61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136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95E4C-DB0A-411D-B20F-93EB970BB4BC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E8D3BC7-80AB-429B-A703-073804E61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776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170" y="0"/>
            <a:ext cx="9694460" cy="7270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12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788" y="201541"/>
            <a:ext cx="9103057" cy="6827293"/>
          </a:xfrm>
        </p:spPr>
      </p:pic>
    </p:spTree>
    <p:extLst>
      <p:ext uri="{BB962C8B-B14F-4D97-AF65-F5344CB8AC3E}">
        <p14:creationId xmlns:p14="http://schemas.microsoft.com/office/powerpoint/2010/main" val="1725696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1816" y="0"/>
            <a:ext cx="5732060" cy="6707366"/>
          </a:xfrm>
        </p:spPr>
      </p:pic>
    </p:spTree>
    <p:extLst>
      <p:ext uri="{BB962C8B-B14F-4D97-AF65-F5344CB8AC3E}">
        <p14:creationId xmlns:p14="http://schemas.microsoft.com/office/powerpoint/2010/main" val="3013827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006" y="1146413"/>
            <a:ext cx="8051118" cy="4508626"/>
          </a:xfrm>
        </p:spPr>
      </p:pic>
    </p:spTree>
    <p:extLst>
      <p:ext uri="{BB962C8B-B14F-4D97-AF65-F5344CB8AC3E}">
        <p14:creationId xmlns:p14="http://schemas.microsoft.com/office/powerpoint/2010/main" val="3064885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6845" y="764275"/>
            <a:ext cx="8742942" cy="4903894"/>
          </a:xfrm>
        </p:spPr>
      </p:pic>
    </p:spTree>
    <p:extLst>
      <p:ext uri="{BB962C8B-B14F-4D97-AF65-F5344CB8AC3E}">
        <p14:creationId xmlns:p14="http://schemas.microsoft.com/office/powerpoint/2010/main" val="1297127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3491" y="1187355"/>
            <a:ext cx="6994479" cy="4612944"/>
          </a:xfrm>
        </p:spPr>
      </p:pic>
    </p:spTree>
    <p:extLst>
      <p:ext uri="{BB962C8B-B14F-4D97-AF65-F5344CB8AC3E}">
        <p14:creationId xmlns:p14="http://schemas.microsoft.com/office/powerpoint/2010/main" val="3042737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7415" y="1405718"/>
            <a:ext cx="7684580" cy="4303365"/>
          </a:xfrm>
        </p:spPr>
      </p:pic>
    </p:spTree>
    <p:extLst>
      <p:ext uri="{BB962C8B-B14F-4D97-AF65-F5344CB8AC3E}">
        <p14:creationId xmlns:p14="http://schemas.microsoft.com/office/powerpoint/2010/main" val="3286808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6155" y="562288"/>
            <a:ext cx="5691115" cy="5763155"/>
          </a:xfrm>
        </p:spPr>
      </p:pic>
    </p:spTree>
    <p:extLst>
      <p:ext uri="{BB962C8B-B14F-4D97-AF65-F5344CB8AC3E}">
        <p14:creationId xmlns:p14="http://schemas.microsoft.com/office/powerpoint/2010/main" val="407896092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</TotalTime>
  <Words>0</Words>
  <Application>Microsoft Office PowerPoint</Application>
  <PresentationFormat>Широкоэкранный</PresentationFormat>
  <Paragraphs>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2</cp:revision>
  <dcterms:created xsi:type="dcterms:W3CDTF">2016-12-06T08:02:57Z</dcterms:created>
  <dcterms:modified xsi:type="dcterms:W3CDTF">2016-12-06T08:27:06Z</dcterms:modified>
</cp:coreProperties>
</file>